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69" d="100"/>
          <a:sy n="69" d="100"/>
        </p:scale>
        <p:origin x="-1668" y="-90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2014/8/7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kuten.co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sched.org/event/356d50c44035cafe4c27c33da03c2b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files/5014/0509/9284/ExperienceReport.2014.Ito.pdf" TargetMode="External"/><Relationship Id="rId4" Type="http://schemas.openxmlformats.org/officeDocument/2006/relationships/hyperlink" Target="http://schd.ws/hosted_files/agile2014/65/1748_TechnologyDrivenDevelopmen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geyahho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caledagileframework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google.com/p/selenium/wiki/PageObjec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alitestgroup.com/howTo/How-to-write-an-Exploratory-Test-Charter" TargetMode="External"/><Relationship Id="rId5" Type="http://schemas.openxmlformats.org/officeDocument/2006/relationships/hyperlink" Target="http://www.satisfice.com/tools/htsm.pdf" TargetMode="External"/><Relationship Id="rId4" Type="http://schemas.openxmlformats.org/officeDocument/2006/relationships/hyperlink" Target="http://testobsessed.com/wp-content/uploads/2011/04/testheuristicscheatsheetv1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itest.org/quickstart/mutator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stweb.cs.ucl.ac.uk/resources/mutation_testing_repository/" TargetMode="External"/><Relationship Id="rId5" Type="http://schemas.openxmlformats.org/officeDocument/2006/relationships/hyperlink" Target="http://pitest.org/" TargetMode="External"/><Relationship Id="rId4" Type="http://schemas.openxmlformats.org/officeDocument/2006/relationships/hyperlink" Target="http://www.parasoft.com/products/article.jsp?articleId=29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ooks.rakuten.co.jp/rk/0ee99c92629244b89e30a12936a36933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alliance.org/files/9814/0509/9343/ExperienceReport.2014.Power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agile2015.agileallianc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agilealliance.org/progra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resources/" TargetMode="External"/><Relationship Id="rId4" Type="http://schemas.openxmlformats.org/officeDocument/2006/relationships/hyperlink" Target="http://d.hatena.ne.jp/hageyahho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Aug/05/2014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://agile2014.sched.org/event/356d50c44035cafe4c27c33da03c2b80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#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http://schd.ws/hosted_files/agile2014/65/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1748_TechnologyDrivenDevelopment.pdf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5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547288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Expanding in the U.S.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cs typeface="ＭＳ 明朝"/>
              </a:rPr>
              <a:t>There were about 5 sessions about SAFe</a:t>
            </a: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http://scaledagileframework.com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9736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66926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94116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3"/>
              </a:rPr>
              <a:t>http://books.rakuten.co.jp/rk/0ee99c92629244b89e30a12936a36933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3"/>
              </a:rPr>
              <a:t>/</a:t>
            </a:r>
            <a:endParaRPr lang="en-US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1026" name="Picture 2" descr="C:\Users\hiroyuki.a.ito\Pictures\Agile2014\Moneyb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954"/>
            <a:ext cx="3993033" cy="61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doing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the essence by themselves is very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difficult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at present.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expanding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issues, testing, metrics, and so on.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http://agile2014.agilealliance.org/program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en-US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http://d.hatena.ne.jp/hageyahhoo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/</a:t>
            </a:r>
            <a:endParaRPr lang="en-US" altLang="ja-JP" sz="2400" b="0" dirty="0" smtClean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</a:rPr>
              <a:t>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  <a:hlinkClick r:id="rId5"/>
              </a:rPr>
              <a:t>http://www.agilealliance.org/resources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  <a:hlinkClick r:id="rId5"/>
              </a:rPr>
              <a:t>/</a:t>
            </a:r>
            <a:endParaRPr kumimoji="0" lang="en-US" altLang="ja-JP" sz="2400" b="0" kern="0" dirty="0">
              <a:solidFill>
                <a:srgbClr val="008000"/>
              </a:solidFill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5104</TotalTime>
  <Words>1897</Words>
  <Application>Microsoft Office PowerPoint</Application>
  <PresentationFormat>画面に合わせる (4:3)</PresentationFormat>
  <Paragraphs>607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Hiroyuki Ito (The Hiro)</cp:lastModifiedBy>
  <cp:revision>5685</cp:revision>
  <cp:lastPrinted>2012-11-01T00:53:12Z</cp:lastPrinted>
  <dcterms:created xsi:type="dcterms:W3CDTF">2013-01-29T01:30:29Z</dcterms:created>
  <dcterms:modified xsi:type="dcterms:W3CDTF">2014-08-07T01:54:37Z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